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71" r:id="rId3"/>
    <p:sldId id="261" r:id="rId4"/>
    <p:sldId id="272" r:id="rId5"/>
    <p:sldId id="269" r:id="rId6"/>
    <p:sldId id="273" r:id="rId7"/>
    <p:sldId id="260" r:id="rId8"/>
  </p:sldIdLst>
  <p:sldSz cx="12192000" cy="6858000"/>
  <p:notesSz cx="6858000" cy="9144000"/>
  <p:embeddedFontLst>
    <p:embeddedFont>
      <p:font typeface="Open Sans" panose="020B0606030504020204" pitchFamily="3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1985" autoAdjust="0"/>
  </p:normalViewPr>
  <p:slideViewPr>
    <p:cSldViewPr snapToGrid="0">
      <p:cViewPr varScale="1">
        <p:scale>
          <a:sx n="99" d="100"/>
          <a:sy n="99" d="100"/>
        </p:scale>
        <p:origin x="960" y="184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Прогнозирование конечный свойств новых материалов</a:t>
            </a:r>
            <a:br>
              <a:rPr lang="ru-RU" dirty="0">
                <a:latin typeface="+mj-lt"/>
              </a:rPr>
            </a:br>
            <a:endParaRPr lang="ru-RU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>
                <a:latin typeface="+mn-lt"/>
              </a:rPr>
              <a:t>Докладчик 				Марков Петр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280613" y="460848"/>
            <a:ext cx="7529347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Подготовка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95A2D7-BB29-150C-E2E8-E9513B4B8E26}"/>
              </a:ext>
            </a:extLst>
          </p:cNvPr>
          <p:cNvSpPr txBox="1"/>
          <p:nvPr/>
        </p:nvSpPr>
        <p:spPr>
          <a:xfrm>
            <a:off x="4289914" y="1167686"/>
            <a:ext cx="6373267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b="1" baseline="300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Объединенный </a:t>
            </a:r>
            <a:r>
              <a:rPr lang="ru-RU" sz="2500" b="1" baseline="30000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датасет</a:t>
            </a:r>
            <a:r>
              <a:rPr lang="ru-RU" sz="2500" b="1" baseline="300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:  13 признаков </a:t>
            </a:r>
            <a:r>
              <a:rPr lang="ru-RU" sz="2500" b="1" baseline="30000" dirty="0">
                <a:solidFill>
                  <a:schemeClr val="tx1"/>
                </a:solidFill>
                <a:latin typeface="+mn-lt"/>
              </a:rPr>
              <a:t>, 1023 строки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897056-2A07-B7BA-95F2-A77743E7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4" y="1432799"/>
            <a:ext cx="3563936" cy="27403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B38636-E41F-FB79-394A-FC5C10074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3" y="4332514"/>
            <a:ext cx="3756660" cy="25254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55127B-B832-3D96-9130-AECD31B66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914" y="1557338"/>
            <a:ext cx="7772400" cy="32956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3693C-129F-1B18-9C96-D1B28C7CF064}"/>
              </a:ext>
            </a:extLst>
          </p:cNvPr>
          <p:cNvSpPr txBox="1"/>
          <p:nvPr/>
        </p:nvSpPr>
        <p:spPr>
          <a:xfrm>
            <a:off x="6884071" y="5300662"/>
            <a:ext cx="320792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35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Пропусков нет !</a:t>
            </a:r>
          </a:p>
          <a:p>
            <a:pPr algn="l"/>
            <a:endParaRPr lang="ru-RU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8EE127E-8E1B-60BA-CC63-14C870747556}"/>
              </a:ext>
            </a:extLst>
          </p:cNvPr>
          <p:cNvGrpSpPr/>
          <p:nvPr/>
        </p:nvGrpSpPr>
        <p:grpSpPr>
          <a:xfrm>
            <a:off x="3280613" y="460848"/>
            <a:ext cx="7529347" cy="666000"/>
            <a:chOff x="1476753" y="3499669"/>
            <a:chExt cx="4619247" cy="666000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F5587E5D-C481-2647-8D6A-5757C180A99A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Подготовка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5" name="Прямоугольник 58">
              <a:extLst>
                <a:ext uri="{FF2B5EF4-FFF2-40B4-BE49-F238E27FC236}">
                  <a16:creationId xmlns:a16="http://schemas.microsoft.com/office/drawing/2014/main" id="{77066E45-42DA-FA93-F0F4-6C821225324B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71C17C0A-5040-10C4-FF38-55171726AA3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FF3F28B9-A5BF-D6D0-CA3D-39E27D3FB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7" b="61587"/>
          <a:stretch/>
        </p:blipFill>
        <p:spPr bwMode="auto">
          <a:xfrm>
            <a:off x="550863" y="1404257"/>
            <a:ext cx="2521358" cy="33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0DEFE3C-61DA-E7A5-AEFA-58D86EF87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13" b="23333"/>
          <a:stretch/>
        </p:blipFill>
        <p:spPr bwMode="auto">
          <a:xfrm>
            <a:off x="3343026" y="1404256"/>
            <a:ext cx="2559904" cy="33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FBD29D8-BCFC-03B9-63DF-7178E0CCB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5"/>
          <a:stretch/>
        </p:blipFill>
        <p:spPr bwMode="auto">
          <a:xfrm>
            <a:off x="558782" y="4868480"/>
            <a:ext cx="2513439" cy="199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721FEA9-2D78-19AF-FC01-C05CD9C2F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9"/>
          <a:stretch/>
        </p:blipFill>
        <p:spPr bwMode="auto">
          <a:xfrm>
            <a:off x="6289072" y="1404256"/>
            <a:ext cx="5352065" cy="503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67738D-3055-F1D4-5BAC-D0A01AB9ED23}"/>
              </a:ext>
            </a:extLst>
          </p:cNvPr>
          <p:cNvSpPr txBox="1"/>
          <p:nvPr/>
        </p:nvSpPr>
        <p:spPr>
          <a:xfrm>
            <a:off x="3454400" y="5226756"/>
            <a:ext cx="261642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23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Для очистки от</a:t>
            </a:r>
          </a:p>
          <a:p>
            <a:pPr algn="l"/>
            <a:r>
              <a:rPr lang="ru-RU" sz="23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выбросов</a:t>
            </a:r>
          </a:p>
          <a:p>
            <a:pPr algn="l"/>
            <a:r>
              <a:rPr lang="ru-RU" sz="23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Используем метод </a:t>
            </a:r>
          </a:p>
          <a:p>
            <a:pPr algn="l"/>
            <a:r>
              <a:rPr lang="ru-RU" sz="23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3-х сигм</a:t>
            </a:r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CDCDCBD-F2DE-ED98-7E94-276C3FB8ECC0}"/>
              </a:ext>
            </a:extLst>
          </p:cNvPr>
          <p:cNvGrpSpPr/>
          <p:nvPr/>
        </p:nvGrpSpPr>
        <p:grpSpPr>
          <a:xfrm>
            <a:off x="3280613" y="460848"/>
            <a:ext cx="7529347" cy="666000"/>
            <a:chOff x="1476753" y="3499669"/>
            <a:chExt cx="4619247" cy="666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E9F46E55-CAE1-5596-D93E-4BC1C9F3241A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Подготовка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5" name="Прямоугольник 58">
              <a:extLst>
                <a:ext uri="{FF2B5EF4-FFF2-40B4-BE49-F238E27FC236}">
                  <a16:creationId xmlns:a16="http://schemas.microsoft.com/office/drawing/2014/main" id="{3EAC39E8-DE79-AB65-161E-25F369F21CEF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6" name="Прямоугольник 58">
              <a:extLst>
                <a:ext uri="{FF2B5EF4-FFF2-40B4-BE49-F238E27FC236}">
                  <a16:creationId xmlns:a16="http://schemas.microsoft.com/office/drawing/2014/main" id="{769C0FC4-9795-21D2-C43C-D2DF373F821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809B75-96DE-76CB-49FD-AE48BC979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1566950"/>
            <a:ext cx="6062662" cy="52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8AACA6-7BCE-29C1-4063-22341FB56ED9}"/>
              </a:ext>
            </a:extLst>
          </p:cNvPr>
          <p:cNvSpPr txBox="1"/>
          <p:nvPr/>
        </p:nvSpPr>
        <p:spPr>
          <a:xfrm>
            <a:off x="7045286" y="1783644"/>
            <a:ext cx="441178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23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Матрица корреляции показывает</a:t>
            </a:r>
          </a:p>
          <a:p>
            <a:pPr algn="l"/>
            <a:r>
              <a:rPr lang="ru-RU" sz="23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Отсутствие линейных </a:t>
            </a:r>
          </a:p>
          <a:p>
            <a:pPr algn="l"/>
            <a:r>
              <a:rPr lang="ru-RU" sz="23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зависимостей</a:t>
            </a:r>
          </a:p>
        </p:txBody>
      </p:sp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7951676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Построение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FD70AD-D46D-11D1-E8B2-7D0BAF0E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45" y="1539773"/>
            <a:ext cx="3444238" cy="153731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28B44E-9353-9ABC-78D8-1FA2C6125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60" y="1379374"/>
            <a:ext cx="5026284" cy="169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148792-7F7A-8938-6D3E-0DD785DC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291" y="3237088"/>
            <a:ext cx="3347145" cy="126172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C5E474B-17CE-5FC3-F4E8-1F57F1AF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59" y="3105024"/>
            <a:ext cx="5026283" cy="169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198589F-BF7E-DF28-E524-9D6DBC61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59" y="5016571"/>
            <a:ext cx="5026283" cy="159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8C4500-70DE-AC97-513C-34F1187B6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698" y="5077080"/>
            <a:ext cx="4782017" cy="119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Заголовок слайда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51D9D8A-A9B3-EF32-829F-A7C248708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46" y="1263392"/>
            <a:ext cx="4292404" cy="19086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04DAC8-80CE-ACBB-03FC-AE45C5172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17" y="3172061"/>
            <a:ext cx="4256212" cy="188651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4DB1D5B-0C28-7198-D6C0-6A69ACCBD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26" y="4993910"/>
            <a:ext cx="4141504" cy="186409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9E4B78F-FF71-2BD2-4933-A1E6ECF4D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733" y="1265486"/>
            <a:ext cx="6418063" cy="190657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FEEFD6A-F76E-C7D5-ACC0-770C24D0D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5733" y="4020968"/>
            <a:ext cx="6418063" cy="157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304DA5-8390-12F3-496A-53E3B4C55E3D}"/>
              </a:ext>
            </a:extLst>
          </p:cNvPr>
          <p:cNvSpPr txBox="1"/>
          <p:nvPr/>
        </p:nvSpPr>
        <p:spPr>
          <a:xfrm>
            <a:off x="1" y="3928056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500" b="1" dirty="0">
                <a:solidFill>
                  <a:schemeClr val="bg1"/>
                </a:solidFill>
                <a:latin typeface="+mn-lt"/>
              </a:rPr>
              <a:t>СПАСИБО ЗА ВНИМАНИЕ!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1023</TotalTime>
  <Words>57</Words>
  <Application>Microsoft Macintosh PowerPoint</Application>
  <PresentationFormat>Широкоэкранный</PresentationFormat>
  <Paragraphs>22</Paragraphs>
  <Slides>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Open Sans</vt:lpstr>
      <vt:lpstr>Noto Sans Symbols</vt:lpstr>
      <vt:lpstr>Arial</vt:lpstr>
      <vt:lpstr>ALS Sector Bold</vt:lpstr>
      <vt:lpstr>ALS Sector Regular</vt:lpstr>
      <vt:lpstr>If,kjyVUNE_28012021</vt:lpstr>
      <vt:lpstr>Прогнозирование конечный свойств новых материалов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Петр Марков</cp:lastModifiedBy>
  <cp:revision>98</cp:revision>
  <dcterms:created xsi:type="dcterms:W3CDTF">2021-02-24T09:03:25Z</dcterms:created>
  <dcterms:modified xsi:type="dcterms:W3CDTF">2023-05-01T04:53:49Z</dcterms:modified>
</cp:coreProperties>
</file>